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3" r:id="rId5"/>
    <p:sldId id="262" r:id="rId6"/>
    <p:sldId id="261" r:id="rId7"/>
    <p:sldId id="258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3C049-DE26-4406-AAF8-3F78E33401F4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558F-31F8-464D-B4FE-D3F3C080BA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3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558F-31F8-464D-B4FE-D3F3C080BA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558F-31F8-464D-B4FE-D3F3C080BA4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7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558F-31F8-464D-B4FE-D3F3C080BA4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7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558F-31F8-464D-B4FE-D3F3C080BA4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7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9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94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88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0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0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167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9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5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8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95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A43B9-EC4B-4FC6-B2BA-7086F6E17F28}" type="datetimeFigureOut">
              <a:rPr lang="en-GB" smtClean="0"/>
              <a:t>12/05/2013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B5E31-21EB-4364-990B-D4FA28C6EE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79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PPS13.j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il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51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0806" r="54902" b="1029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2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52211" r="54902" b="35887"/>
          <a:stretch/>
        </p:blipFill>
        <p:spPr bwMode="auto">
          <a:xfrm>
            <a:off x="0" y="188640"/>
            <a:ext cx="9144000" cy="11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t="52319" r="54621" b="34875"/>
          <a:stretch/>
        </p:blipFill>
        <p:spPr bwMode="auto">
          <a:xfrm>
            <a:off x="539552" y="4653756"/>
            <a:ext cx="3417628" cy="157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5435"/>
            <a:ext cx="3365749" cy="15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083855"/>
            <a:ext cx="3365749" cy="157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05435"/>
            <a:ext cx="340131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83855"/>
            <a:ext cx="340131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72223"/>
            <a:ext cx="340131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5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52211" r="54902" b="35887"/>
          <a:stretch/>
        </p:blipFill>
        <p:spPr bwMode="auto">
          <a:xfrm>
            <a:off x="0" y="188640"/>
            <a:ext cx="9144000" cy="11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Cross Platform Multiplayer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Network Enabled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Asymmetric Gameplay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Duel PC Experience</a:t>
            </a:r>
          </a:p>
          <a:p>
            <a:endParaRPr lang="en-GB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endParaRPr lang="en-GB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52211" r="54902" b="35887"/>
          <a:stretch/>
        </p:blipFill>
        <p:spPr bwMode="auto">
          <a:xfrm>
            <a:off x="0" y="188640"/>
            <a:ext cx="9144000" cy="11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Three full length orchestral tracks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Myriad of Sound Effects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Proven Affect on Immersion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Fully Licensed for Distribution</a:t>
            </a:r>
          </a:p>
          <a:p>
            <a:endParaRPr lang="en-GB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0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52211" r="54902" b="35887"/>
          <a:stretch/>
        </p:blipFill>
        <p:spPr bwMode="auto">
          <a:xfrm>
            <a:off x="0" y="188640"/>
            <a:ext cx="9144000" cy="118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Repeated Regression Testing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Comprehensive Unit Test Suite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Extensive Dynamic System Testing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34 User Acceptance Tests</a:t>
            </a:r>
          </a:p>
          <a:p>
            <a:r>
              <a:rPr lang="en-GB" dirty="0" smtClean="0">
                <a:solidFill>
                  <a:schemeClr val="bg1"/>
                </a:solidFill>
                <a:latin typeface="Arial Rounded MT Bold" pitchFamily="34" charset="0"/>
              </a:rPr>
              <a:t>Strenuous Exit Criteria</a:t>
            </a:r>
          </a:p>
          <a:p>
            <a:endParaRPr lang="en-GB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file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5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0806" r="54902" b="1029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4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50</Words>
  <Application>Microsoft Office PowerPoint</Application>
  <PresentationFormat>On-screen Show (4:3)</PresentationFormat>
  <Paragraphs>18</Paragraphs>
  <Slides>8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10</cp:revision>
  <dcterms:created xsi:type="dcterms:W3CDTF">2013-05-10T21:13:08Z</dcterms:created>
  <dcterms:modified xsi:type="dcterms:W3CDTF">2013-05-12T19:40:01Z</dcterms:modified>
</cp:coreProperties>
</file>